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A7435-F9DE-4408-8F61-E340188DB3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 err="1"/>
              <a:t>Microblaze</a:t>
            </a:r>
            <a:r>
              <a:rPr lang="en-US" sz="4400" dirty="0"/>
              <a:t> Implementation of a Multicolored LED Control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CDCAC5-F00B-4E3D-9494-7FDE492683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Bui</a:t>
            </a:r>
          </a:p>
        </p:txBody>
      </p:sp>
    </p:spTree>
    <p:extLst>
      <p:ext uri="{BB962C8B-B14F-4D97-AF65-F5344CB8AC3E}">
        <p14:creationId xmlns:p14="http://schemas.microsoft.com/office/powerpoint/2010/main" val="904193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3B7B2-4F05-4A89-B89C-794A2F780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4B4B9-CB6A-4B60-A313-874EE64CF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introduction</a:t>
            </a:r>
          </a:p>
          <a:p>
            <a:r>
              <a:rPr lang="en-US" dirty="0"/>
              <a:t>Inspiration</a:t>
            </a:r>
          </a:p>
          <a:p>
            <a:r>
              <a:rPr lang="en-US" dirty="0"/>
              <a:t>HDL Development</a:t>
            </a:r>
          </a:p>
          <a:p>
            <a:r>
              <a:rPr lang="en-US" dirty="0"/>
              <a:t>C++ Development</a:t>
            </a:r>
          </a:p>
          <a:p>
            <a:r>
              <a:rPr lang="en-US" dirty="0"/>
              <a:t>Potential Future Implementations</a:t>
            </a:r>
          </a:p>
        </p:txBody>
      </p:sp>
    </p:spTree>
    <p:extLst>
      <p:ext uri="{BB962C8B-B14F-4D97-AF65-F5344CB8AC3E}">
        <p14:creationId xmlns:p14="http://schemas.microsoft.com/office/powerpoint/2010/main" val="4067061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1CA03-1178-48B0-8B33-539E9BC13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16E3D-7232-4DF1-8E21-2D5A2D107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Control System for the </a:t>
            </a:r>
            <a:r>
              <a:rPr lang="en-US" dirty="0" err="1"/>
              <a:t>Nexys</a:t>
            </a:r>
            <a:r>
              <a:rPr lang="en-US" dirty="0"/>
              <a:t> 4 DDR RGB LEDs</a:t>
            </a:r>
          </a:p>
          <a:p>
            <a:r>
              <a:rPr lang="en-US" dirty="0"/>
              <a:t>Features: </a:t>
            </a:r>
          </a:p>
          <a:p>
            <a:pPr lvl="1"/>
            <a:r>
              <a:rPr lang="en-US" dirty="0"/>
              <a:t>Each LED is controlled Independently </a:t>
            </a:r>
          </a:p>
          <a:p>
            <a:pPr lvl="1"/>
            <a:r>
              <a:rPr lang="en-US" dirty="0"/>
              <a:t>100MHz Update (Rapid Response)</a:t>
            </a:r>
          </a:p>
          <a:p>
            <a:pPr lvl="1"/>
            <a:r>
              <a:rPr lang="en-US" dirty="0"/>
              <a:t>Easy To Use Set and Clear Commands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Red and Cyan &#10;&#10;Description automatically generated">
            <a:extLst>
              <a:ext uri="{FF2B5EF4-FFF2-40B4-BE49-F238E27FC236}">
                <a16:creationId xmlns:a16="http://schemas.microsoft.com/office/drawing/2014/main" id="{E05FBCBE-2791-4258-9D7A-D2E5436AD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725" y="2052918"/>
            <a:ext cx="4184147" cy="313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07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2C48A-2FEA-4FAA-994C-C4E6DE9C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47A16-4CCE-49A2-B3BA-8D4CDAA6C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894640" cy="4195481"/>
          </a:xfrm>
        </p:spPr>
        <p:txBody>
          <a:bodyPr/>
          <a:lstStyle/>
          <a:p>
            <a:r>
              <a:rPr lang="en-US" dirty="0"/>
              <a:t>Experience developing boards with LED indicators</a:t>
            </a:r>
          </a:p>
          <a:p>
            <a:pPr lvl="1"/>
            <a:r>
              <a:rPr lang="en-US" dirty="0"/>
              <a:t>Communications (strobe)</a:t>
            </a:r>
          </a:p>
          <a:p>
            <a:pPr lvl="1"/>
            <a:r>
              <a:rPr lang="en-US" dirty="0"/>
              <a:t>Power Indicators (Charge status, on/off indicators, etc.)</a:t>
            </a:r>
          </a:p>
          <a:p>
            <a:r>
              <a:rPr lang="en-US" dirty="0"/>
              <a:t>LEDs can be used to communicate Error codes for Field Troubleshooting</a:t>
            </a:r>
          </a:p>
          <a:p>
            <a:pPr lvl="1"/>
            <a:r>
              <a:rPr lang="en-US" dirty="0"/>
              <a:t>Communications Errors (i.e. baud rate mismatch, etc.)</a:t>
            </a:r>
          </a:p>
          <a:p>
            <a:pPr lvl="1"/>
            <a:r>
              <a:rPr lang="en-US" dirty="0"/>
              <a:t>Power Quality Issues (low voltage, burnt fuse, etc.)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6C56C033-1807-4DBD-AEC6-5B08E4E488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99" t="15112" r="23868" b="23712"/>
          <a:stretch/>
        </p:blipFill>
        <p:spPr>
          <a:xfrm>
            <a:off x="7888108" y="2052918"/>
            <a:ext cx="4121011" cy="329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14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310E-198D-4553-920F-C7EB63FEC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HDL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379FD-C09E-4373-8299-F82CF748A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Individual LED Object</a:t>
            </a:r>
          </a:p>
          <a:p>
            <a:pPr lvl="1"/>
            <a:r>
              <a:rPr lang="en-US" dirty="0"/>
              <a:t>4 Inputs, 1 3bit Output per LED element</a:t>
            </a:r>
          </a:p>
          <a:p>
            <a:pPr lvl="2"/>
            <a:r>
              <a:rPr lang="en-US" dirty="0"/>
              <a:t>Clock, Red, Green, and Blue input signals</a:t>
            </a:r>
          </a:p>
          <a:p>
            <a:pPr lvl="2"/>
            <a:r>
              <a:rPr lang="en-US" dirty="0" err="1"/>
              <a:t>Mled</a:t>
            </a:r>
            <a:r>
              <a:rPr lang="en-US" dirty="0"/>
              <a:t> [2:0] output vector</a:t>
            </a:r>
          </a:p>
          <a:p>
            <a:r>
              <a:rPr lang="en-US" dirty="0"/>
              <a:t>Core and Wrapper</a:t>
            </a:r>
          </a:p>
          <a:p>
            <a:pPr lvl="1"/>
            <a:r>
              <a:rPr lang="en-US" dirty="0"/>
              <a:t>Single Register Implementation</a:t>
            </a:r>
          </a:p>
          <a:p>
            <a:pPr lvl="2"/>
            <a:r>
              <a:rPr lang="en-US" dirty="0"/>
              <a:t>1 Byte for MLED0, 1 Byte for MLED1</a:t>
            </a:r>
          </a:p>
          <a:p>
            <a:pPr lvl="2"/>
            <a:r>
              <a:rPr lang="en-US" dirty="0"/>
              <a:t>One bit per color (bits 2 – 0)</a:t>
            </a:r>
          </a:p>
          <a:p>
            <a:pPr lvl="1"/>
            <a:r>
              <a:rPr lang="en-US" dirty="0"/>
              <a:t>No Data Returned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A2912F-C689-4E59-9276-CFA0B52BF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0012" y="1764792"/>
            <a:ext cx="345757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148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5C819-629E-4678-8D27-79A013032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BF9FA-9121-42C0-85CF-3ACCA65F0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7258263" cy="4195481"/>
          </a:xfrm>
        </p:spPr>
        <p:txBody>
          <a:bodyPr/>
          <a:lstStyle/>
          <a:p>
            <a:r>
              <a:rPr lang="en-US" dirty="0" err="1"/>
              <a:t>mLED</a:t>
            </a:r>
            <a:r>
              <a:rPr lang="en-US" dirty="0"/>
              <a:t> Class</a:t>
            </a:r>
          </a:p>
          <a:p>
            <a:pPr lvl="1"/>
            <a:r>
              <a:rPr lang="en-US" dirty="0"/>
              <a:t>Set and Clear Functions for All colors</a:t>
            </a:r>
          </a:p>
          <a:p>
            <a:pPr lvl="2"/>
            <a:r>
              <a:rPr lang="en-US" dirty="0"/>
              <a:t>UINT8_T passed to indicate which LED to “program”</a:t>
            </a:r>
          </a:p>
          <a:p>
            <a:pPr lvl="1"/>
            <a:r>
              <a:rPr lang="en-US" dirty="0"/>
              <a:t>Read and Write functions (Register level)</a:t>
            </a:r>
          </a:p>
          <a:p>
            <a:r>
              <a:rPr lang="en-US" dirty="0"/>
              <a:t>Test File</a:t>
            </a:r>
          </a:p>
          <a:p>
            <a:pPr lvl="1"/>
            <a:r>
              <a:rPr lang="en-US" dirty="0"/>
              <a:t>Toggle Red and Green on LED0, Blue on LED1, with variable hold times</a:t>
            </a:r>
          </a:p>
          <a:p>
            <a:pPr lvl="1"/>
            <a:r>
              <a:rPr lang="en-US" dirty="0"/>
              <a:t>UART Communications for Status Tracking (via Terminal)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EF4C28-B453-4ECC-94B4-D07D81DAF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546" y="1384366"/>
            <a:ext cx="3838575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495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D2782-54DA-4AB6-B394-0771FFED4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326A5-D9B6-4EF0-A728-B46464434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PWM Based Intensity Control (dimmer)</a:t>
            </a:r>
          </a:p>
          <a:p>
            <a:pPr lvl="1"/>
            <a:r>
              <a:rPr lang="en-US" dirty="0"/>
              <a:t>Allows for more complexity in colors</a:t>
            </a:r>
          </a:p>
          <a:p>
            <a:r>
              <a:rPr lang="en-US" dirty="0"/>
              <a:t>Error Coding</a:t>
            </a:r>
          </a:p>
          <a:p>
            <a:pPr lvl="1"/>
            <a:r>
              <a:rPr lang="en-US" dirty="0"/>
              <a:t>Frequency Controlled strobing</a:t>
            </a:r>
          </a:p>
          <a:p>
            <a:pPr lvl="1"/>
            <a:r>
              <a:rPr lang="en-US" dirty="0"/>
              <a:t>Color Changes/Variation</a:t>
            </a:r>
          </a:p>
          <a:p>
            <a:r>
              <a:rPr lang="en-US" dirty="0"/>
              <a:t>Communications</a:t>
            </a:r>
          </a:p>
          <a:p>
            <a:pPr lvl="1"/>
            <a:r>
              <a:rPr lang="en-US" dirty="0"/>
              <a:t>UART/SPI Monitoring</a:t>
            </a:r>
          </a:p>
          <a:p>
            <a:r>
              <a:rPr lang="en-US" dirty="0"/>
              <a:t>Power Supply Monitoring</a:t>
            </a:r>
          </a:p>
          <a:p>
            <a:pPr lvl="1"/>
            <a:r>
              <a:rPr lang="en-US" dirty="0"/>
              <a:t>Battery Charge, Low </a:t>
            </a:r>
            <a:r>
              <a:rPr lang="en-US"/>
              <a:t>Voltage Monitoring,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610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35</TotalTime>
  <Words>270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Microblaze Implementation of a Multicolored LED Control System</vt:lpstr>
      <vt:lpstr>Agenda</vt:lpstr>
      <vt:lpstr>Project Introduction</vt:lpstr>
      <vt:lpstr>Inspiration</vt:lpstr>
      <vt:lpstr>HDL Development</vt:lpstr>
      <vt:lpstr>C++ Development</vt:lpstr>
      <vt:lpstr>Potential Implementations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Microblaze Implementation of a Multicolored LED Control System</dc:title>
  <dc:creator>Justin Bui</dc:creator>
  <cp:lastModifiedBy>Justin Bui</cp:lastModifiedBy>
  <cp:revision>4</cp:revision>
  <dcterms:created xsi:type="dcterms:W3CDTF">2018-12-08T02:39:12Z</dcterms:created>
  <dcterms:modified xsi:type="dcterms:W3CDTF">2018-12-08T03:14:23Z</dcterms:modified>
</cp:coreProperties>
</file>

<file path=docProps/thumbnail.jpeg>
</file>